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9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3E2-AD1C-41B0-AB62-30B098194C12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DB41BE-7BB0-4A6F-B3B6-52A16D714C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3E2-AD1C-41B0-AB62-30B098194C12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1BE-7BB0-4A6F-B3B6-52A16D714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3E2-AD1C-41B0-AB62-30B098194C12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1BE-7BB0-4A6F-B3B6-52A16D714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3E2-AD1C-41B0-AB62-30B098194C12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1BE-7BB0-4A6F-B3B6-52A16D714C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3E2-AD1C-41B0-AB62-30B098194C12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B41BE-7BB0-4A6F-B3B6-52A16D714C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3E2-AD1C-41B0-AB62-30B098194C12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1BE-7BB0-4A6F-B3B6-52A16D714C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3E2-AD1C-41B0-AB62-30B098194C12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1BE-7BB0-4A6F-B3B6-52A16D714C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3E2-AD1C-41B0-AB62-30B098194C12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1BE-7BB0-4A6F-B3B6-52A16D714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3E2-AD1C-41B0-AB62-30B098194C12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1BE-7BB0-4A6F-B3B6-52A16D714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3E2-AD1C-41B0-AB62-30B098194C12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1BE-7BB0-4A6F-B3B6-52A16D714C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3E2-AD1C-41B0-AB62-30B098194C12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B41BE-7BB0-4A6F-B3B6-52A16D714C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9103E2-AD1C-41B0-AB62-30B098194C12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DB41BE-7BB0-4A6F-B3B6-52A16D714C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5286388"/>
            <a:ext cx="6691330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Выполнила ученица 9 «А» класса</a:t>
            </a:r>
          </a:p>
          <a:p>
            <a:pPr algn="r"/>
            <a:r>
              <a:rPr lang="ru-RU" dirty="0" smtClean="0"/>
              <a:t>Митина Мария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Разрушенные храмы нашего города</a:t>
            </a:r>
            <a:r>
              <a:rPr smtClean="0"/>
              <a:t>/</a:t>
            </a:r>
            <a:r>
              <a:rPr lang="ru-RU" dirty="0" smtClean="0"/>
              <a:t>региона.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3116"/>
            <a:ext cx="77724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5857892"/>
            <a:ext cx="1014394" cy="1619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79057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Богоявленский храм близ села Большое </a:t>
            </a:r>
            <a:r>
              <a:rPr lang="ru-RU" sz="4400" dirty="0" err="1" smtClean="0"/>
              <a:t>Ляхово</a:t>
            </a:r>
            <a:r>
              <a:rPr lang="ru-RU" sz="4400" dirty="0" smtClean="0"/>
              <a:t> </a:t>
            </a:r>
            <a:r>
              <a:rPr lang="ru-RU" sz="4400" dirty="0" smtClean="0"/>
              <a:t>(Рязанская область)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Bogoyavlenskii_khram_selo_bolshoe_lyakhovo_0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21402012">
            <a:off x="731039" y="2778692"/>
            <a:ext cx="4800614" cy="3200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00694" y="185736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Богоявленская церковь бывшего Богоявленского погоста в </a:t>
            </a:r>
            <a:r>
              <a:rPr lang="ru-RU" dirty="0" err="1"/>
              <a:t>Ермишинском</a:t>
            </a:r>
            <a:r>
              <a:rPr lang="ru-RU" dirty="0"/>
              <a:t> районе Рязанской области. 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29642" cy="1633526"/>
          </a:xfrm>
        </p:spPr>
        <p:txBody>
          <a:bodyPr>
            <a:noAutofit/>
          </a:bodyPr>
          <a:lstStyle/>
          <a:p>
            <a:r>
              <a:rPr lang="ru-RU" sz="2300" dirty="0" smtClean="0"/>
              <a:t>До революции в этом месте было торговое село Богоявление. Здесь регулярно проходила богатая ярмарка. В конце 18 века на средства купцов были собраны средства для строительства уникального храма. 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Церковь </a:t>
            </a:r>
            <a:r>
              <a:rPr lang="ru-RU" sz="2300" dirty="0" smtClean="0"/>
              <a:t>относительно новая. В 1911 году в ней проводились окончательные отделочные работы.</a:t>
            </a:r>
            <a:endParaRPr lang="ru-RU" sz="2300" dirty="0"/>
          </a:p>
        </p:txBody>
      </p:sp>
      <p:pic>
        <p:nvPicPr>
          <p:cNvPr id="4" name="Содержимое 3" descr="Bogoyavlenskii_khram_selo_bolshoe_lyakhovo_01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2643182"/>
            <a:ext cx="5179262" cy="34528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43702" y="1928802"/>
            <a:ext cx="20717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С приходом красных село сильно пострадало. Жители оказали жестокое сопротивление новому режиму и репрессии со стороны советской власти не заставили себя ждать. Богатое село было стерто с лица земли.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901014" cy="192882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</a:t>
            </a:r>
            <a:r>
              <a:rPr lang="ru-RU" sz="2800" dirty="0" smtClean="0"/>
              <a:t> </a:t>
            </a:r>
            <a:r>
              <a:rPr lang="ru-RU" sz="3100" dirty="0" smtClean="0"/>
              <a:t>Силовой</a:t>
            </a:r>
            <a:r>
              <a:rPr lang="ru-RU" sz="3100" dirty="0" smtClean="0"/>
              <a:t> </a:t>
            </a:r>
            <a:r>
              <a:rPr lang="ru-RU" sz="3100" dirty="0" smtClean="0"/>
              <a:t>каркас храма претерпел необратимые изменения. Теперь даже чудо не позволит восстановить былое величие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>Маковка главного купола вот-вот рухнет на землю.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Bogoyavlenskii_khram_selo_bolshoe_lyakhovo_00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3071810"/>
            <a:ext cx="4500594" cy="30003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8572528" y="-1714536"/>
            <a:ext cx="45719" cy="5858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Bogoyavlenskii_khram_selo_bolshoe_lyakhovo_0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21437021">
            <a:off x="826662" y="816968"/>
            <a:ext cx="3653333" cy="2311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Bogoyavlenskii_khram_selo_bolshoe_lyakhovo_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5744">
            <a:off x="899736" y="3679568"/>
            <a:ext cx="3511645" cy="2341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Bogoyavlenskii_khram_selo_bolshoe_lyakhovo_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7923">
            <a:off x="5149859" y="1001424"/>
            <a:ext cx="3431047" cy="228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Bogoyavlenskii_khram_selo_bolshoe_lyakhovo_0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38718">
            <a:off x="5237600" y="3840069"/>
            <a:ext cx="3407833" cy="2271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115328" cy="11334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Церковь </a:t>
            </a:r>
            <a:r>
              <a:rPr lang="ru-RU" sz="3600" dirty="0" smtClean="0"/>
              <a:t>Рождества </a:t>
            </a:r>
            <a:r>
              <a:rPr lang="ru-RU" sz="3600" dirty="0" smtClean="0"/>
              <a:t>Богородицы. </a:t>
            </a:r>
            <a:r>
              <a:rPr lang="ru-RU" sz="3600" dirty="0" err="1" smtClean="0"/>
              <a:t>Перевлес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6" name="Содержимое 5" descr="!Title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3167034"/>
            <a:ext cx="471490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282" y="1714488"/>
            <a:ext cx="84296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Эту величественную церковь строили 15 лет, с 1824 по 1839 гг. </a:t>
            </a:r>
            <a:r>
              <a:rPr lang="ru-RU" sz="2000" dirty="0" smtClean="0"/>
              <a:t>Архитектуру </a:t>
            </a:r>
            <a:r>
              <a:rPr lang="ru-RU" sz="2000" dirty="0"/>
              <a:t>когда-то назвали «застывшей музыкой».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572133" y="2643182"/>
            <a:ext cx="32861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При взгляде на храм с юга или северо-востока все его колонны – портиков, апсиды и ротонды – образуют мощную систему ритмических вертикалей, к которым присоединяются колонны колокольни. Такое поистине «органное звучание» колоннад делает церковь уникальной</a:t>
            </a:r>
            <a:r>
              <a:rPr lang="ru-RU" dirty="0" smtClean="0"/>
              <a:t>» (Г.К. Вагнер, искусствовед).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72462" y="428604"/>
            <a:ext cx="614338" cy="9890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Leo00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500694" y="1214422"/>
            <a:ext cx="3040380" cy="4786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857232"/>
            <a:ext cx="4929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Колокольня  не  </a:t>
            </a:r>
            <a:r>
              <a:rPr lang="ru-RU" dirty="0"/>
              <a:t>просто одна из самых высоких, но и не имеющая аналогов в русской архитектуре: пять цилиндрических ярусов, стоящих на четверике, с вынесенной на третий ярус колоннадой.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643182"/>
            <a:ext cx="48577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XIX веке село </a:t>
            </a:r>
            <a:r>
              <a:rPr lang="ru-RU" dirty="0" err="1"/>
              <a:t>Перевлес</a:t>
            </a:r>
            <a:r>
              <a:rPr lang="ru-RU" dirty="0"/>
              <a:t> было крупнейшим торговым пунктом всей губернии. Из южных уездов сюда везли хлеб: </a:t>
            </a:r>
            <a:r>
              <a:rPr lang="ru-RU" dirty="0" err="1"/>
              <a:t>Перевлес</a:t>
            </a:r>
            <a:r>
              <a:rPr lang="ru-RU" dirty="0"/>
              <a:t> был крайней точкой, куда по </a:t>
            </a:r>
            <a:r>
              <a:rPr lang="ru-RU" dirty="0" err="1"/>
              <a:t>Проне</a:t>
            </a:r>
            <a:r>
              <a:rPr lang="ru-RU" dirty="0"/>
              <a:t> могли подниматься суда.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Отсюда баржи везли зерно в Москву и Нижний Новгород, тамошние цены на хлеб определял </a:t>
            </a:r>
            <a:r>
              <a:rPr lang="ru-RU" dirty="0" err="1"/>
              <a:t>Перевлес</a:t>
            </a:r>
            <a:r>
              <a:rPr lang="ru-RU" dirty="0"/>
              <a:t>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Население села жило не столько хлебопашеством, сколько за счет сдачи внаём амбаров под засыпку зерна. Кроме того, через </a:t>
            </a:r>
            <a:r>
              <a:rPr lang="ru-RU" dirty="0" err="1"/>
              <a:t>Перевлес</a:t>
            </a:r>
            <a:r>
              <a:rPr lang="ru-RU" dirty="0"/>
              <a:t> проходила большая дорога из </a:t>
            </a:r>
            <a:r>
              <a:rPr lang="ru-RU" dirty="0" err="1"/>
              <a:t>Пронска</a:t>
            </a:r>
            <a:r>
              <a:rPr lang="ru-RU" dirty="0"/>
              <a:t> на Спасск и Шацк; берега </a:t>
            </a:r>
            <a:r>
              <a:rPr lang="ru-RU" dirty="0" err="1"/>
              <a:t>Прони</a:t>
            </a:r>
            <a:r>
              <a:rPr lang="ru-RU" dirty="0"/>
              <a:t> соединял мост.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o000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13868" y="3643314"/>
            <a:ext cx="4061138" cy="2695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Leo0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571480"/>
            <a:ext cx="3571868" cy="2370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Leo00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000240"/>
            <a:ext cx="2850360" cy="428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Введенский храм в селе </a:t>
            </a:r>
            <a:r>
              <a:rPr lang="ru-RU" dirty="0" smtClean="0"/>
              <a:t>ПЁТ.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9857_20150927_22362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3071810"/>
            <a:ext cx="4000528" cy="2974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85786" y="1000108"/>
            <a:ext cx="7572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Введенская церковь была возведена в начале XX века в характерном для того времени стиле эклектики: в грандиозном строении без труда угадываются элементы модерна и </a:t>
            </a:r>
            <a:r>
              <a:rPr lang="ru-RU" dirty="0" err="1"/>
              <a:t>неорусского</a:t>
            </a:r>
            <a:r>
              <a:rPr lang="ru-RU" dirty="0"/>
              <a:t> стиля. К сожалению, духовный центр села Пёт недолго радовал его жителей налаженной приходской жизнью и звоном колоколов.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942" y="3071810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революции храм стали использовать в качестве подсобного помещения: в нем хранили и сельскохозяйственные орудия, и зерно, и даже – мясо. Так продолжалось многие годы, однако современные жители Рязанской области были не согласны мириться с подобным положением вещей. 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</TotalTime>
  <Words>308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Разрушенные храмы нашего города/региона.</vt:lpstr>
      <vt:lpstr>Богоявленский храм близ села Большое Ляхово (Рязанская область) </vt:lpstr>
      <vt:lpstr>До революции в этом месте было торговое село Богоявление. Здесь регулярно проходила богатая ярмарка. В конце 18 века на средства купцов были собраны средства для строительства уникального храма.  Церковь относительно новая. В 1911 году в ней проводились окончательные отделочные работы.</vt:lpstr>
      <vt:lpstr>   Силовой каркас храма претерпел необратимые изменения. Теперь даже чудо не позволит восстановить былое величие. Маковка главного купола вот-вот рухнет на землю. </vt:lpstr>
      <vt:lpstr>Слайд 5</vt:lpstr>
      <vt:lpstr>Церковь Рождества Богородицы. Перевлес.</vt:lpstr>
      <vt:lpstr>Слайд 7</vt:lpstr>
      <vt:lpstr>Слайд 8</vt:lpstr>
      <vt:lpstr>Введенский храм в селе ПЁТ.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Разрушенные храмы нашего города/региона.</dc:title>
  <dc:creator>Alex</dc:creator>
  <cp:lastModifiedBy>Alex</cp:lastModifiedBy>
  <cp:revision>8</cp:revision>
  <dcterms:created xsi:type="dcterms:W3CDTF">2017-03-19T14:49:05Z</dcterms:created>
  <dcterms:modified xsi:type="dcterms:W3CDTF">2017-03-19T16:08:28Z</dcterms:modified>
</cp:coreProperties>
</file>