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0" r:id="rId2"/>
    <p:sldId id="256" r:id="rId3"/>
    <p:sldId id="258" r:id="rId4"/>
    <p:sldId id="268" r:id="rId5"/>
    <p:sldId id="257" r:id="rId6"/>
    <p:sldId id="263" r:id="rId7"/>
    <p:sldId id="259" r:id="rId8"/>
    <p:sldId id="261" r:id="rId9"/>
    <p:sldId id="262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93B2B-B76F-44D7-860B-52905DDBE1C2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91A6A-FB02-468D-BA1E-69DFEA896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942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03D69-A460-4F72-8F1F-7C7DE52FF13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0B9BF-5D7F-4FFB-8E24-BE0BEACFAEF2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A71F74-A441-48DF-99B7-3F72193DE5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0B9BF-5D7F-4FFB-8E24-BE0BEACFAEF2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A71F74-A441-48DF-99B7-3F72193DE5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0B9BF-5D7F-4FFB-8E24-BE0BEACFAEF2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A71F74-A441-48DF-99B7-3F72193DE5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0B9BF-5D7F-4FFB-8E24-BE0BEACFAEF2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A71F74-A441-48DF-99B7-3F72193DE5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0B9BF-5D7F-4FFB-8E24-BE0BEACFAEF2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A71F74-A441-48DF-99B7-3F72193DE5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0B9BF-5D7F-4FFB-8E24-BE0BEACFAEF2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A71F74-A441-48DF-99B7-3F72193DE5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0B9BF-5D7F-4FFB-8E24-BE0BEACFAEF2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A71F74-A441-48DF-99B7-3F72193DE5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0B9BF-5D7F-4FFB-8E24-BE0BEACFAEF2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A71F74-A441-48DF-99B7-3F72193DE5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0B9BF-5D7F-4FFB-8E24-BE0BEACFAEF2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A71F74-A441-48DF-99B7-3F72193DE5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0B9BF-5D7F-4FFB-8E24-BE0BEACFAEF2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A71F74-A441-48DF-99B7-3F72193DE5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0B9BF-5D7F-4FFB-8E24-BE0BEACFAEF2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A71F74-A441-48DF-99B7-3F72193DE55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CE0B9BF-5D7F-4FFB-8E24-BE0BEACFAEF2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AA71F74-A441-48DF-99B7-3F72193DE5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ordenf.ru/su/ordena-i-medali-velikoy-otechestvennoy-voyny.php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2273" y="-26132"/>
            <a:ext cx="9252520" cy="36004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 Выполнила ученица 11 класс Бурукова Анастасия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  <a:effectLst/>
        </p:spPr>
        <p:txBody>
          <a:bodyPr/>
          <a:lstStyle/>
          <a:p>
            <a:r>
              <a:rPr lang="ru-RU" dirty="0" smtClean="0"/>
              <a:t>                  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    </a:t>
            </a:r>
          </a:p>
          <a:p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       </a:t>
            </a:r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  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«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О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рдена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            </a:t>
            </a:r>
            <a:r>
              <a:rPr lang="en-US" sz="28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   </a:t>
            </a:r>
            <a:r>
              <a:rPr lang="en-US" sz="28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В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еликой</a:t>
            </a:r>
            <a:endParaRPr lang="en-US" sz="2800" b="1" dirty="0" smtClean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Comic Sans MS" pitchFamily="66" charset="0"/>
              </a:rPr>
              <a:t>          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      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О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течественной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   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                    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в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ойны»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69" y="2374025"/>
            <a:ext cx="1985176" cy="20353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219" y="680412"/>
            <a:ext cx="2293034" cy="15891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6165304"/>
            <a:ext cx="8280920" cy="3595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58657" y="3158859"/>
            <a:ext cx="5868425" cy="5040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23203" y="3177372"/>
            <a:ext cx="5831392" cy="504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07" y="333910"/>
            <a:ext cx="8280920" cy="3595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1" y="4437112"/>
            <a:ext cx="3362844" cy="19079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48" y="4437112"/>
            <a:ext cx="2191883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864" y="720170"/>
            <a:ext cx="1574694" cy="156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998" y="744712"/>
            <a:ext cx="2293034" cy="1621658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91" y="633541"/>
            <a:ext cx="1646576" cy="173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 descr="За оборону Ленинграда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675" y="2361839"/>
            <a:ext cx="2016224" cy="3954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964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Используемые материалы: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492896"/>
            <a:ext cx="8183880" cy="4187952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</a:t>
            </a:r>
            <a:r>
              <a:rPr lang="ru-RU" dirty="0" smtClean="0">
                <a:hlinkClick r:id="rId2"/>
              </a:rPr>
              <a:t>:</a:t>
            </a:r>
            <a:r>
              <a:rPr lang="en-US" dirty="0" smtClean="0">
                <a:hlinkClick r:id="rId2"/>
              </a:rPr>
              <a:t>//ordenf.ru/</a:t>
            </a:r>
            <a:r>
              <a:rPr lang="en-US" dirty="0" err="1" smtClean="0">
                <a:hlinkClick r:id="rId2"/>
              </a:rPr>
              <a:t>su</a:t>
            </a:r>
            <a:r>
              <a:rPr lang="en-US" dirty="0" smtClean="0">
                <a:hlinkClick r:id="rId2"/>
              </a:rPr>
              <a:t>/</a:t>
            </a:r>
            <a:r>
              <a:rPr lang="en-US" dirty="0" err="1" smtClean="0">
                <a:hlinkClick r:id="rId2"/>
              </a:rPr>
              <a:t>ordena</a:t>
            </a:r>
            <a:r>
              <a:rPr lang="en-US" dirty="0" smtClean="0">
                <a:hlinkClick r:id="rId2"/>
              </a:rPr>
              <a:t>-i-</a:t>
            </a:r>
            <a:r>
              <a:rPr lang="en-US" dirty="0" err="1" smtClean="0">
                <a:hlinkClick r:id="rId2"/>
              </a:rPr>
              <a:t>medali</a:t>
            </a:r>
            <a:r>
              <a:rPr lang="en-US" dirty="0" smtClean="0">
                <a:hlinkClick r:id="rId2"/>
              </a:rPr>
              <a:t>-</a:t>
            </a:r>
            <a:r>
              <a:rPr lang="en-US" dirty="0" err="1" smtClean="0">
                <a:hlinkClick r:id="rId2"/>
              </a:rPr>
              <a:t>velikoy-otechestvennoy-voyny.php</a:t>
            </a:r>
            <a:endParaRPr lang="ru-RU" dirty="0" smtClean="0"/>
          </a:p>
          <a:p>
            <a:r>
              <a:rPr lang="en-US" dirty="0" smtClean="0"/>
              <a:t>https</a:t>
            </a:r>
            <a:r>
              <a:rPr lang="ru-RU" dirty="0" smtClean="0"/>
              <a:t>:</a:t>
            </a:r>
            <a:r>
              <a:rPr lang="en-US" dirty="0" smtClean="0"/>
              <a:t>//topwar.ru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67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941168"/>
            <a:ext cx="8183880" cy="418795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69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171400"/>
            <a:ext cx="7772400" cy="1828800"/>
          </a:xfrm>
        </p:spPr>
        <p:txBody>
          <a:bodyPr/>
          <a:lstStyle/>
          <a:p>
            <a:pPr algn="ctr"/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348880"/>
            <a:ext cx="7772400" cy="3888432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i="1" dirty="0"/>
              <a:t>Цель работы:</a:t>
            </a:r>
            <a:endParaRPr lang="ru-RU" dirty="0"/>
          </a:p>
          <a:p>
            <a:pPr algn="l"/>
            <a:r>
              <a:rPr lang="ru-RU" b="1" i="1" dirty="0"/>
              <a:t> </a:t>
            </a:r>
            <a:r>
              <a:rPr lang="ru-RU" dirty="0"/>
              <a:t>создание электронной </a:t>
            </a:r>
          </a:p>
          <a:p>
            <a:pPr algn="l"/>
            <a:r>
              <a:rPr lang="ru-RU" dirty="0"/>
              <a:t>книги на тему </a:t>
            </a:r>
          </a:p>
          <a:p>
            <a:pPr algn="l"/>
            <a:r>
              <a:rPr lang="ru-RU" dirty="0"/>
              <a:t>«Ордена Великой Отечественной Войны»</a:t>
            </a:r>
          </a:p>
          <a:p>
            <a:pPr algn="l"/>
            <a:r>
              <a:rPr lang="ru-RU" b="1" i="1" dirty="0"/>
              <a:t>Задачи:</a:t>
            </a:r>
            <a:endParaRPr lang="ru-RU" dirty="0"/>
          </a:p>
          <a:p>
            <a:pPr algn="l"/>
            <a:r>
              <a:rPr lang="ru-RU" b="1" i="1" dirty="0"/>
              <a:t> </a:t>
            </a:r>
            <a:endParaRPr lang="ru-RU" dirty="0"/>
          </a:p>
          <a:p>
            <a:pPr marL="379476" lvl="0" indent="-342900" algn="l">
              <a:buFont typeface="Arial" pitchFamily="34" charset="0"/>
              <a:buChar char="•"/>
            </a:pPr>
            <a:r>
              <a:rPr lang="ru-RU" dirty="0"/>
              <a:t>изучить литературу, материалы по теме проекта(сеть Интернет, библиотека, средства массовой информации);</a:t>
            </a:r>
          </a:p>
          <a:p>
            <a:pPr marL="379476" lvl="0" indent="-342900" algn="l">
              <a:buFont typeface="Arial" pitchFamily="34" charset="0"/>
              <a:buChar char="•"/>
            </a:pPr>
            <a:r>
              <a:rPr lang="ru-RU" dirty="0"/>
              <a:t>обработать полученную информацию;</a:t>
            </a:r>
          </a:p>
          <a:p>
            <a:pPr marL="379476" lvl="0" indent="-342900" algn="l">
              <a:buFont typeface="Arial" pitchFamily="34" charset="0"/>
              <a:buChar char="•"/>
            </a:pPr>
            <a:r>
              <a:rPr lang="ru-RU" dirty="0"/>
              <a:t>создать на основе полученной информации альбом на тему «Награды Великой Отечественной войны».</a:t>
            </a:r>
          </a:p>
          <a:p>
            <a:pPr algn="l"/>
            <a:r>
              <a:rPr lang="ru-RU" dirty="0"/>
              <a:t> 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29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336704"/>
          </a:xfrm>
          <a:prstGeom prst="rect">
            <a:avLst/>
          </a:prstGeom>
        </p:spPr>
      </p:pic>
      <p:pic>
        <p:nvPicPr>
          <p:cNvPr id="5" name="c4d7af40991536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6220544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94477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4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01208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>
                <a:solidFill>
                  <a:srgbClr val="C00000"/>
                </a:solidFill>
              </a:rPr>
              <a:t/>
            </a:r>
            <a:br>
              <a:rPr lang="en-US" sz="1800" dirty="0" smtClean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/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 smtClean="0">
                <a:solidFill>
                  <a:srgbClr val="C00000"/>
                </a:solidFill>
              </a:rPr>
              <a:t/>
            </a:r>
            <a:br>
              <a:rPr lang="en-US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Одной </a:t>
            </a:r>
            <a:r>
              <a:rPr lang="ru-RU" sz="1800" dirty="0">
                <a:solidFill>
                  <a:srgbClr val="C00000"/>
                </a:solidFill>
              </a:rPr>
              <a:t>из главных причин победы Советского Союза в Великой Отечественной войне был героизм его народа.  Рязанская земля дала больше сотни Героев Советского Союза, более шестидесяти полных кавалеров   Ордена Славы.</a:t>
            </a:r>
            <a:endParaRPr lang="ru-RU" sz="1800" dirty="0"/>
          </a:p>
        </p:txBody>
      </p:sp>
      <p:pic>
        <p:nvPicPr>
          <p:cNvPr id="4" name="Содержимое 8" descr="5842653e7125ff527ba6ea78a239c74b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548680"/>
            <a:ext cx="6624736" cy="4271417"/>
          </a:xfrm>
        </p:spPr>
      </p:pic>
    </p:spTree>
    <p:extLst>
      <p:ext uri="{BB962C8B-B14F-4D97-AF65-F5344CB8AC3E}">
        <p14:creationId xmlns:p14="http://schemas.microsoft.com/office/powerpoint/2010/main" val="303349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2"/>
            <a:ext cx="8568952" cy="633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IMG2915.JPG"/>
          <p:cNvPicPr>
            <a:picLocks noChangeAspect="1"/>
          </p:cNvPicPr>
          <p:nvPr/>
        </p:nvPicPr>
        <p:blipFill rotWithShape="1">
          <a:blip r:embed="rId2" cstate="print"/>
          <a:srcRect l="18255" t="-1141" r="18498"/>
          <a:stretch/>
        </p:blipFill>
        <p:spPr>
          <a:xfrm>
            <a:off x="1691680" y="483936"/>
            <a:ext cx="6048672" cy="590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мама\дети войны\507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260648"/>
            <a:ext cx="864096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221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57009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04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60" y="4463931"/>
            <a:ext cx="8183880" cy="105156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Picture 4" descr="ВАЛЯ КОТИК. Иллюстрация из книги _Пионеры-герои_ 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552" y="548680"/>
            <a:ext cx="3703113" cy="3000396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5" name="Picture 4" descr="ВАСЯ КОРОБКО. Иллюстрация из книги _Пионеры-герои_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3212976"/>
            <a:ext cx="3681801" cy="3000396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54868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Маленького героя Родина наградила орденами  Ленина, Красного Знамени, Отечественной войны</a:t>
            </a:r>
            <a:r>
              <a:rPr lang="en-US" b="1" i="1" dirty="0" smtClean="0">
                <a:solidFill>
                  <a:srgbClr val="FF0000"/>
                </a:solidFill>
              </a:rPr>
              <a:t> I </a:t>
            </a:r>
            <a:r>
              <a:rPr lang="ru-RU" b="1" i="1" dirty="0" smtClean="0">
                <a:solidFill>
                  <a:srgbClr val="FF0000"/>
                </a:solidFill>
              </a:rPr>
              <a:t>степени, медалью «Партизану Отечественной войны» </a:t>
            </a:r>
            <a:r>
              <a:rPr lang="en-US" b="1" i="1" dirty="0" smtClean="0">
                <a:solidFill>
                  <a:srgbClr val="FF0000"/>
                </a:solidFill>
              </a:rPr>
              <a:t>I</a:t>
            </a:r>
            <a:r>
              <a:rPr lang="ru-RU" b="1" i="1" dirty="0" smtClean="0">
                <a:solidFill>
                  <a:srgbClr val="FF0000"/>
                </a:solidFill>
              </a:rPr>
              <a:t> степени.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2066" y="45627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Verdana" pitchFamily="34" charset="0"/>
              </a:rPr>
              <a:t>Герой  Советского     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Verdana" pitchFamily="34" charset="0"/>
              </a:rPr>
              <a:t>         Союза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5352" y="386104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Валя Котик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5738" y="2589275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Вася Коробко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1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137</TotalTime>
  <Words>87</Words>
  <Application>Microsoft Office PowerPoint</Application>
  <PresentationFormat>Экран (4:3)</PresentationFormat>
  <Paragraphs>31</Paragraphs>
  <Slides>11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 Выполнила ученица 11 класс Бурукова Анастасия</vt:lpstr>
      <vt:lpstr>Цели и задачи</vt:lpstr>
      <vt:lpstr>Презентация PowerPoint</vt:lpstr>
      <vt:lpstr>   Одной из главных причин победы Советского Союза в Великой Отечественной войне был героизм его народа.  Рязанская земля дала больше сотни Героев Советского Союза, более шестидесяти полных кавалеров   Ордена Славы.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Используемые материалы: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учитель12</cp:lastModifiedBy>
  <cp:revision>12</cp:revision>
  <dcterms:created xsi:type="dcterms:W3CDTF">2016-11-30T16:39:13Z</dcterms:created>
  <dcterms:modified xsi:type="dcterms:W3CDTF">2021-01-12T06:54:10Z</dcterms:modified>
</cp:coreProperties>
</file>